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9" r:id="rId2"/>
    <p:sldId id="265" r:id="rId3"/>
    <p:sldId id="266" r:id="rId4"/>
    <p:sldId id="26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926" y="0"/>
            <a:ext cx="9137073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folHlink"/>
                </a:solidFill>
              </a:rPr>
              <a:t>Me llamo __________	Clase 701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11 de diciembre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295400"/>
            <a:ext cx="89154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29: </a:t>
            </a:r>
            <a:r>
              <a:rPr lang="es-ES_tradnl" altLang="en-US" kern="0" smtClean="0"/>
              <a:t>¿Tienes que estudiar para los exámenes?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B050"/>
                </a:solidFill>
              </a:rPr>
              <a:t>L.O: To learn the form &amp; use of infinitive expressions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kern="0" smtClean="0">
                <a:solidFill>
                  <a:srgbClr val="7030A0"/>
                </a:solidFill>
              </a:rPr>
              <a:t>TOMAR </a:t>
            </a:r>
            <a:r>
              <a:rPr lang="es-ES_tradnl" altLang="en-US" b="1" u="sng" kern="0" smtClean="0">
                <a:solidFill>
                  <a:srgbClr val="7030A0"/>
                </a:solidFill>
              </a:rPr>
              <a:t>Quiz 3: Capitulo 4</a:t>
            </a:r>
            <a:endParaRPr lang="es-ES_tradnl" altLang="en-US" kern="0" smtClean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 altLang="en-US" kern="0" smtClean="0"/>
              <a:t>Copia 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Raúl y yo ________ a casa de nuestros abuelos. (ir)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802044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b="1" dirty="0" err="1" smtClean="0"/>
              <a:t>infinitive</a:t>
            </a:r>
            <a:r>
              <a:rPr lang="es-ES_tradnl" altLang="en-US" b="1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–IR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placed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>
                <a:solidFill>
                  <a:srgbClr val="0066FF"/>
                </a:solidFill>
              </a:rPr>
              <a:t>Debes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114800"/>
            <a:ext cx="16002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endParaRPr lang="es-ES_tradnl" altLang="en-US" b="1" dirty="0" smtClean="0">
              <a:solidFill>
                <a:srgbClr val="0066FF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b="1" dirty="0" smtClean="0">
                <a:solidFill>
                  <a:srgbClr val="0066FF"/>
                </a:solidFill>
              </a:rPr>
              <a:t>  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311650" y="4083050"/>
            <a:ext cx="14033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Infinitive</a:t>
            </a:r>
            <a:r>
              <a:rPr lang="es-ES_tradnl" altLang="en-US" b="1" dirty="0" smtClean="0">
                <a:solidFill>
                  <a:srgbClr val="99CC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verb</a:t>
            </a:r>
            <a:endParaRPr lang="es-ES_tradnl" altLang="en-US" b="1" dirty="0">
              <a:solidFill>
                <a:srgbClr val="99CC00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 smtClean="0"/>
              <a:t> 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are: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  <p:extLst>
      <p:ext uri="{BB962C8B-B14F-4D97-AF65-F5344CB8AC3E}">
        <p14:creationId xmlns:p14="http://schemas.microsoft.com/office/powerpoint/2010/main" val="32859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15240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dirty="0" smtClean="0"/>
              <a:t>COPIA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11</a:t>
            </a:r>
            <a:r>
              <a:rPr lang="en-US" dirty="0" smtClean="0"/>
              <a:t> p. </a:t>
            </a:r>
            <a:r>
              <a:rPr lang="en-US" smtClean="0"/>
              <a:t>141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5300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22860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WORKBOOK:</a:t>
            </a:r>
          </a:p>
          <a:p>
            <a:pPr lvl="1"/>
            <a:r>
              <a:rPr lang="en-US" altLang="en-US" kern="0" dirty="0" err="1" smtClean="0"/>
              <a:t>Completa</a:t>
            </a:r>
            <a:r>
              <a:rPr lang="en-US" altLang="en-US" kern="0" dirty="0" smtClean="0"/>
              <a:t> p. 4.14-4.15</a:t>
            </a:r>
          </a:p>
          <a:p>
            <a:pPr marL="457200" lvl="1" indent="0">
              <a:buFontTx/>
              <a:buNone/>
            </a:pP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7960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4331</TotalTime>
  <Words>151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Expresiones con el infinitivo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47</cp:revision>
  <cp:lastPrinted>2015-12-04T01:22:33Z</cp:lastPrinted>
  <dcterms:created xsi:type="dcterms:W3CDTF">2011-03-22T16:11:21Z</dcterms:created>
  <dcterms:modified xsi:type="dcterms:W3CDTF">2017-12-11T14:30:31Z</dcterms:modified>
</cp:coreProperties>
</file>